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70" r:id="rId2"/>
    <p:sldId id="257" r:id="rId3"/>
    <p:sldId id="269" r:id="rId4"/>
    <p:sldId id="271" r:id="rId5"/>
    <p:sldId id="256" r:id="rId6"/>
    <p:sldId id="272" r:id="rId7"/>
    <p:sldId id="273" r:id="rId8"/>
    <p:sldId id="274" r:id="rId9"/>
    <p:sldId id="275" r:id="rId10"/>
    <p:sldId id="276" r:id="rId11"/>
    <p:sldId id="277" r:id="rId12"/>
    <p:sldId id="278" r:id="rId13"/>
    <p:sldId id="279" r:id="rId14"/>
    <p:sldId id="287" r:id="rId15"/>
    <p:sldId id="286" r:id="rId16"/>
    <p:sldId id="283" r:id="rId17"/>
    <p:sldId id="284" r:id="rId18"/>
    <p:sldId id="285" r:id="rId19"/>
    <p:sldId id="281" r:id="rId20"/>
    <p:sldId id="282" r:id="rId21"/>
    <p:sldId id="268" r:id="rId22"/>
    <p:sldId id="280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B8A1B"/>
    <a:srgbClr val="65A2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9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E43920-60BA-4E9D-9402-47E49B41F435}" type="datetimeFigureOut">
              <a:rPr lang="en-US" smtClean="0"/>
              <a:t>1/5/2025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97C9BC-BFA5-4031-A8B9-E57CBAA9DA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1349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316A23-5A15-5037-BC5F-11DDAD8618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27F551F-61AE-4E04-3C24-8A2DA318DD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A0320B-0508-59A5-CAC2-DE10E724C6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8CAC87-D20C-4A5B-97A4-0771BC40C4D6}" type="datetime1">
              <a:rPr lang="en-US" smtClean="0"/>
              <a:t>1/5/2025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960F3D-0E8B-8964-7C0F-C0D1C27685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Module 7 - Intro33duction to Object-Oriented Programming (OOP), creating and using classes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009B0C-D8F3-3BC4-51B0-D8F8F0BEA3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F62D1-853B-4E6D-BF7F-4B1EBB696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4864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1DFA5-3344-D7E0-C2EB-89474E85A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97B3BC-8F31-A2DD-073C-179558272B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03A7A2-C4BF-0FB8-63B2-F2EF27444B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DB781-38B5-4DD9-8209-061A249DFE57}" type="datetime1">
              <a:rPr lang="en-US" smtClean="0"/>
              <a:t>1/5/2025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E061E0-B7B2-56AD-C9EF-C5ADC2BBF1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Module 7 - Intro33duction to Object-Oriented Programming (OOP), creating and using classes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3FF121-C80C-5A10-79A8-D485EF9E8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F62D1-853B-4E6D-BF7F-4B1EBB696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40459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B3FBCEF-0594-D908-DD9D-9E942068701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C820B2-0824-B287-65E4-B2E3F134A3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ABD134-0D6C-51AC-42F8-895EE68B11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2A1E2-0F17-40F4-8C89-63FA7D5F370B}" type="datetime1">
              <a:rPr lang="en-US" smtClean="0"/>
              <a:t>1/5/2025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32B134-D564-F130-D294-342551EFDA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Module 7 - Intro33duction to Object-Oriented Programming (OOP), creating and using classes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7E87F2-00C8-6F2F-A79E-844EC0EB7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F62D1-853B-4E6D-BF7F-4B1EBB696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2287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F0E24E-A2C7-1110-3DA3-3BB301A16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2DF10E-7559-3B42-0859-C1E382A327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2D978F-1531-4FEF-062E-91EA882ECF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EDE91C-7F7C-4966-BB9D-132D9D3B15E3}" type="datetime1">
              <a:rPr lang="en-US" smtClean="0"/>
              <a:t>1/5/2025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AC8A11-1F8E-3E89-46D0-04B1E433AA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Module 7 - Intro33duction to Object-Oriented Programming (OOP), creating and using classes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F703C4-E996-03B4-2226-0B8080FFA2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F62D1-853B-4E6D-BF7F-4B1EBB696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91294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857D07-4EAE-340D-1DB7-A32566A75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D9014D-6E04-95CC-BCB3-1DB53DC941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4CD5A6-147F-CB91-9DCC-9B35E1848F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7F4F8-F8E5-40BA-BE50-AFD8CF09B624}" type="datetime1">
              <a:rPr lang="en-US" smtClean="0"/>
              <a:t>1/5/2025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41A66C-76CD-BD13-C310-451F511FF9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Module 7 - Intro33duction to Object-Oriented Programming (OOP), creating and using classes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6BBF51-33D2-C00A-5A7C-9473DD30EC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F62D1-853B-4E6D-BF7F-4B1EBB696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8545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344BE-9D5B-26B5-1EE2-75A8E101A3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84582F-CA08-A731-F74D-C543E3E2FD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72CC5C-9854-9FC5-71D5-5AF14D68CE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AF210B-E744-4C3C-8326-7EACD39C45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50FF5-E731-4592-8867-B1B3E99A10BD}" type="datetime1">
              <a:rPr lang="en-US" smtClean="0"/>
              <a:t>1/5/2025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921C62-DC67-0A40-3F0D-777305E94F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Module 7 - Intro33duction to Object-Oriented Programming (OOP), creating and using classes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E25EB2-DECD-3CF8-DE8E-31F2FD4319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F62D1-853B-4E6D-BF7F-4B1EBB696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5967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BFF42-D85A-9457-565F-AFBA1014AF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84B18A-1BD6-D1D9-209D-A59518C244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DAB3AC-1E0C-9A3E-3B9D-736EBDA5EB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1AE6AE3-9D6F-D88B-F252-1F40CE0ABE8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A91105D-A9DA-C1F5-3B33-0181ADDFA9C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389E29C-18A2-CCDF-833B-85997E0C61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3619F4-DF84-4F7F-924A-91218BF42CD8}" type="datetime1">
              <a:rPr lang="en-US" smtClean="0"/>
              <a:t>1/5/2025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29A1A3B-5921-E3E6-5460-C6030235B6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Module 7 - Intro33duction to Object-Oriented Programming (OOP), creating and using classes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402AAE5-5FC8-9796-0582-772E68613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F62D1-853B-4E6D-BF7F-4B1EBB696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0270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A649F4-421F-5BF1-2F31-82A13897D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56922CF-24B7-4480-2F59-5C63A99406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3FF63-18E9-4A4D-8429-CFBD0EFBBF1B}" type="datetime1">
              <a:rPr lang="en-US" smtClean="0"/>
              <a:t>1/5/2025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BC6ABA-0204-42C9-D686-02816051DD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Module 7 - Intro33duction to Object-Oriented Programming (OOP), creating and using classes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A3A3DF-2E53-0FB8-A451-6A0F6DA90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F62D1-853B-4E6D-BF7F-4B1EBB696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7205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39AA42-6D11-99DE-728E-3DFA96FDF0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2EED6-8483-4EEA-8D7B-627F4A1095F3}" type="datetime1">
              <a:rPr lang="en-US" smtClean="0"/>
              <a:t>1/5/2025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1B7A098-5EC4-E993-9734-991273EED5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Module 7 - Intro33duction to Object-Oriented Programming (OOP), creating and using classes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8309CC-6EDB-FA01-4041-DA786D954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F62D1-853B-4E6D-BF7F-4B1EBB696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2634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8B76A6-FB38-F6C4-74E8-3828BC8998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4E8829-035E-3171-16BF-A851690F4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81628A-16E0-29F3-1FBD-D9BED97110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C2A9B9-E6B0-CA50-ECD0-C642627177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7CC22A-D681-4203-AD29-C306190A6CC7}" type="datetime1">
              <a:rPr lang="en-US" smtClean="0"/>
              <a:t>1/5/2025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9A177D-6AC0-C7A0-EF7D-70BC279CF4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Module 7 - Intro33duction to Object-Oriented Programming (OOP), creating and using classes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67DC14-9B5C-3B3A-BA25-86285B2551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F62D1-853B-4E6D-BF7F-4B1EBB696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5457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24750-A289-FD1C-B8DA-61D58461A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66A0E62-10C8-ADBC-F099-D4D9177B6A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9E20E2-9C4D-1829-7836-C4BC645B5F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3CA5CA-A4D1-7A83-49A2-343A43509F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32958-B41A-4126-A926-E6A9BF389359}" type="datetime1">
              <a:rPr lang="en-US" smtClean="0"/>
              <a:t>1/5/2025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29681A-FF76-A8AB-D01D-ED75BF17DB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Module 7 - Intro33duction to Object-Oriented Programming (OOP), creating and using classes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24A21B-E6AD-A001-A19F-87F21E2032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F62D1-853B-4E6D-BF7F-4B1EBB696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8080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F8B48A4-8A28-B126-E61B-67FABC3DA9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68FEAF-4F89-0D2F-BDC7-ABE0511F11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B5603A-8C6F-3649-61FA-DA4D9C717F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3C2E09-B869-4DC2-8B99-E5D01A5FFDCE}" type="datetime1">
              <a:rPr lang="en-US" smtClean="0"/>
              <a:t>1/5/2025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792C8C-3D56-ADBD-D0EF-A30C7479F3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Module 7 - Intro33duction to Object-Oriented Programming (OOP), creating and using classes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0B779-70C2-6689-DD4A-D51A56A5D2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AF62D1-853B-4E6D-BF7F-4B1EBB696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5668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BC28BEA-1070-AF68-AF7A-FA85A0856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F62D1-853B-4E6D-BF7F-4B1EBB696ACD}" type="slidenum">
              <a:rPr lang="en-US" smtClean="0"/>
              <a:t>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FDB389-0C94-5B65-830B-AC0A5EAD3C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1008" y="3130088"/>
            <a:ext cx="3149984" cy="597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7099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468D87-FE67-10C4-33D0-5A0EA352B4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56BF73-717F-88D6-2D71-A6C663ACC8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F62D1-853B-4E6D-BF7F-4B1EBB696ACD}" type="slidenum">
              <a:rPr lang="en-US" smtClean="0"/>
              <a:t>10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4705D6E-9050-13D9-CA1F-9E76750E29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638" y="429139"/>
            <a:ext cx="1761125" cy="33423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E92685D-DF21-0604-35AA-E00CE63384F7}"/>
              </a:ext>
            </a:extLst>
          </p:cNvPr>
          <p:cNvSpPr txBox="1"/>
          <p:nvPr/>
        </p:nvSpPr>
        <p:spPr>
          <a:xfrm>
            <a:off x="9655898" y="429139"/>
            <a:ext cx="16979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Hind Siliguri" panose="02000000000000000000" pitchFamily="2" charset="0"/>
                <a:cs typeface="Hind Siliguri" panose="02000000000000000000" pitchFamily="2" charset="0"/>
              </a:rPr>
              <a:t>Soykot Hosen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8A4779-83A2-B455-FF85-3032DDD9B1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858" y="955860"/>
            <a:ext cx="10215808" cy="538855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643489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FD7A57-06D1-146F-2983-A6800E139D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1673C6-8E7B-35A0-BE12-DB924C5DBC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F62D1-853B-4E6D-BF7F-4B1EBB696ACD}" type="slidenum">
              <a:rPr lang="en-US" smtClean="0"/>
              <a:t>11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AAB1303-8EFC-3AC2-8699-00563DFCF8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638" y="429139"/>
            <a:ext cx="1761125" cy="33423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2C98C22-84D2-3ECC-2501-38D95932EC66}"/>
              </a:ext>
            </a:extLst>
          </p:cNvPr>
          <p:cNvSpPr txBox="1"/>
          <p:nvPr/>
        </p:nvSpPr>
        <p:spPr>
          <a:xfrm>
            <a:off x="9655898" y="429139"/>
            <a:ext cx="16979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Hind Siliguri" panose="02000000000000000000" pitchFamily="2" charset="0"/>
                <a:cs typeface="Hind Siliguri" panose="02000000000000000000" pitchFamily="2" charset="0"/>
              </a:rPr>
              <a:t>Soykot Hosen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BF12FD4-BC79-CE8D-EFB6-6C3F0BA300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029" y="926599"/>
            <a:ext cx="10130818" cy="53324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074197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B34F3B-63C9-1CC1-08FA-E1084C4277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92D8A1-372F-8BB7-2FC3-F0DC8A0068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F62D1-853B-4E6D-BF7F-4B1EBB696ACD}" type="slidenum">
              <a:rPr lang="en-US" smtClean="0"/>
              <a:t>12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DD7189B-2332-DF72-E214-57E5AC0456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638" y="429139"/>
            <a:ext cx="1761125" cy="33423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CA237F4-2386-E4A1-70D3-775355D9846E}"/>
              </a:ext>
            </a:extLst>
          </p:cNvPr>
          <p:cNvSpPr txBox="1"/>
          <p:nvPr/>
        </p:nvSpPr>
        <p:spPr>
          <a:xfrm>
            <a:off x="9655898" y="429139"/>
            <a:ext cx="16979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Hind Siliguri" panose="02000000000000000000" pitchFamily="2" charset="0"/>
                <a:cs typeface="Hind Siliguri" panose="02000000000000000000" pitchFamily="2" charset="0"/>
              </a:rPr>
              <a:t>Soykot Hosen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3A40141-8370-F9A5-66EC-D424D9C012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836" y="879627"/>
            <a:ext cx="10412437" cy="554923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144595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60A5CA-0A0E-CC04-E333-CA6438C8F7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42799C-879B-7192-9415-ADF56683C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F62D1-853B-4E6D-BF7F-4B1EBB696ACD}" type="slidenum">
              <a:rPr lang="en-US" smtClean="0"/>
              <a:t>13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0867ED5-CAB7-AD00-07AF-8C3F2075B0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638" y="429139"/>
            <a:ext cx="1761125" cy="33423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1515BA7-9A94-A399-93A8-01BDAA8A9927}"/>
              </a:ext>
            </a:extLst>
          </p:cNvPr>
          <p:cNvSpPr txBox="1"/>
          <p:nvPr/>
        </p:nvSpPr>
        <p:spPr>
          <a:xfrm>
            <a:off x="9655898" y="429139"/>
            <a:ext cx="16979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Hind Siliguri" panose="02000000000000000000" pitchFamily="2" charset="0"/>
                <a:cs typeface="Hind Siliguri" panose="02000000000000000000" pitchFamily="2" charset="0"/>
              </a:rPr>
              <a:t>Soykot Hosen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759A364-EFEB-F64A-0F11-C05A508DF1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816" y="969406"/>
            <a:ext cx="10286367" cy="545945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787928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4126DE-C1BC-3F04-D965-AF9B24188B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1B6E34-9F0E-0343-5452-775C430D5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F62D1-853B-4E6D-BF7F-4B1EBB696ACD}" type="slidenum">
              <a:rPr lang="en-US" smtClean="0"/>
              <a:t>14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6D9185E-FDB2-D75C-8199-CCC3A0C08B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638" y="429139"/>
            <a:ext cx="1761125" cy="33423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D4D3947-BF35-668C-AFD1-625A26C782C0}"/>
              </a:ext>
            </a:extLst>
          </p:cNvPr>
          <p:cNvSpPr txBox="1"/>
          <p:nvPr/>
        </p:nvSpPr>
        <p:spPr>
          <a:xfrm>
            <a:off x="9655898" y="429139"/>
            <a:ext cx="16979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Hind Siliguri" panose="02000000000000000000" pitchFamily="2" charset="0"/>
                <a:cs typeface="Hind Siliguri" panose="02000000000000000000" pitchFamily="2" charset="0"/>
              </a:rPr>
              <a:t>Soykot Hosen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95A7C1-7358-5A5C-38C2-10A2923CDA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039" y="1140713"/>
            <a:ext cx="11032761" cy="521563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59496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FE0CA4-7537-FA35-9FB8-F330A20D59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EB0AD8-76FC-3C0A-49BF-0C87F6CF9D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F62D1-853B-4E6D-BF7F-4B1EBB696ACD}" type="slidenum">
              <a:rPr lang="en-US" smtClean="0"/>
              <a:t>15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C76AFFC-97C1-9102-8AB2-7F9960AB71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638" y="429139"/>
            <a:ext cx="1761125" cy="33423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717D684-FAE6-E08E-10E9-5726D353DB05}"/>
              </a:ext>
            </a:extLst>
          </p:cNvPr>
          <p:cNvSpPr txBox="1"/>
          <p:nvPr/>
        </p:nvSpPr>
        <p:spPr>
          <a:xfrm>
            <a:off x="9655898" y="429139"/>
            <a:ext cx="16979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Hind Siliguri" panose="02000000000000000000" pitchFamily="2" charset="0"/>
                <a:cs typeface="Hind Siliguri" panose="02000000000000000000" pitchFamily="2" charset="0"/>
              </a:rPr>
              <a:t>Soykot Hosen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716DBF-3FFD-EEE2-D4F4-0B066D842B2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000"/>
          <a:stretch/>
        </p:blipFill>
        <p:spPr>
          <a:xfrm>
            <a:off x="838200" y="983724"/>
            <a:ext cx="10142806" cy="544513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269331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6FEC30-7C1C-96FE-A62B-C4E513AE9A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A48C13-5538-6E4A-8ACD-5C5645249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F62D1-853B-4E6D-BF7F-4B1EBB696ACD}" type="slidenum">
              <a:rPr lang="en-US" smtClean="0"/>
              <a:t>16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B1FE67A-9D38-C066-A37D-768C7B9D4D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638" y="429139"/>
            <a:ext cx="1761125" cy="33423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09543D4-ED9D-B1F6-5B87-5EEAB5E8E39F}"/>
              </a:ext>
            </a:extLst>
          </p:cNvPr>
          <p:cNvSpPr txBox="1"/>
          <p:nvPr/>
        </p:nvSpPr>
        <p:spPr>
          <a:xfrm>
            <a:off x="9655898" y="429139"/>
            <a:ext cx="16979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Hind Siliguri" panose="02000000000000000000" pitchFamily="2" charset="0"/>
                <a:cs typeface="Hind Siliguri" panose="02000000000000000000" pitchFamily="2" charset="0"/>
              </a:rPr>
              <a:t>Soykot Hosen</a:t>
            </a:r>
          </a:p>
        </p:txBody>
      </p:sp>
      <p:pic>
        <p:nvPicPr>
          <p:cNvPr id="2050" name="Picture 2" descr="Burger">
            <a:extLst>
              <a:ext uri="{FF2B5EF4-FFF2-40B4-BE49-F238E27FC236}">
                <a16:creationId xmlns:a16="http://schemas.microsoft.com/office/drawing/2014/main" id="{9767ED54-8881-855B-7B07-5954D30102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048" y="2041490"/>
            <a:ext cx="4856285" cy="2775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Burger">
            <a:extLst>
              <a:ext uri="{FF2B5EF4-FFF2-40B4-BE49-F238E27FC236}">
                <a16:creationId xmlns:a16="http://schemas.microsoft.com/office/drawing/2014/main" id="{9687C727-AC25-34CE-DFB5-A4FC5B356A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8703" y="2041490"/>
            <a:ext cx="4856285" cy="2775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13982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4A2ED4-7CB0-64E3-2B60-7DE3A7BDE0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81EC4A-142C-6FAE-0D95-42FF404E8D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F62D1-853B-4E6D-BF7F-4B1EBB696ACD}" type="slidenum">
              <a:rPr lang="en-US" smtClean="0"/>
              <a:t>17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042045B-4F13-7EF0-6254-64CE38CB94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638" y="429139"/>
            <a:ext cx="1761125" cy="33423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EB02AD7-94AD-1BAF-927D-8FC173325842}"/>
              </a:ext>
            </a:extLst>
          </p:cNvPr>
          <p:cNvSpPr txBox="1"/>
          <p:nvPr/>
        </p:nvSpPr>
        <p:spPr>
          <a:xfrm>
            <a:off x="9655898" y="429139"/>
            <a:ext cx="16979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Hind Siliguri" panose="02000000000000000000" pitchFamily="2" charset="0"/>
                <a:cs typeface="Hind Siliguri" panose="02000000000000000000" pitchFamily="2" charset="0"/>
              </a:rPr>
              <a:t>Soykot Hosen</a:t>
            </a:r>
          </a:p>
        </p:txBody>
      </p:sp>
      <p:pic>
        <p:nvPicPr>
          <p:cNvPr id="3074" name="Picture 2" descr="Burger">
            <a:extLst>
              <a:ext uri="{FF2B5EF4-FFF2-40B4-BE49-F238E27FC236}">
                <a16:creationId xmlns:a16="http://schemas.microsoft.com/office/drawing/2014/main" id="{E7B94001-6656-56F9-8664-4C2B07104A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157" y="2037973"/>
            <a:ext cx="4856285" cy="2775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Burger">
            <a:extLst>
              <a:ext uri="{FF2B5EF4-FFF2-40B4-BE49-F238E27FC236}">
                <a16:creationId xmlns:a16="http://schemas.microsoft.com/office/drawing/2014/main" id="{0612AD98-340F-7BDA-216B-87E4CE4940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2457" y="2037973"/>
            <a:ext cx="4856285" cy="2775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52810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83A035-B9DB-946D-FA91-972002D4F8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9C7457-DD73-AEF9-24F1-A623A71FA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F62D1-853B-4E6D-BF7F-4B1EBB696ACD}" type="slidenum">
              <a:rPr lang="en-US" smtClean="0"/>
              <a:t>18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CAA624D-787A-56B4-E8E4-0DD49CB56B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638" y="429139"/>
            <a:ext cx="1761125" cy="33423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C752227-BCCC-5922-0496-AA7CE0B2F04F}"/>
              </a:ext>
            </a:extLst>
          </p:cNvPr>
          <p:cNvSpPr txBox="1"/>
          <p:nvPr/>
        </p:nvSpPr>
        <p:spPr>
          <a:xfrm>
            <a:off x="9655898" y="429139"/>
            <a:ext cx="16979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Hind Siliguri" panose="02000000000000000000" pitchFamily="2" charset="0"/>
                <a:cs typeface="Hind Siliguri" panose="02000000000000000000" pitchFamily="2" charset="0"/>
              </a:rPr>
              <a:t>Soykot Hosen</a:t>
            </a:r>
          </a:p>
        </p:txBody>
      </p:sp>
      <p:pic>
        <p:nvPicPr>
          <p:cNvPr id="4098" name="Picture 2" descr="Burger">
            <a:extLst>
              <a:ext uri="{FF2B5EF4-FFF2-40B4-BE49-F238E27FC236}">
                <a16:creationId xmlns:a16="http://schemas.microsoft.com/office/drawing/2014/main" id="{423A9389-15E3-C2F9-494B-07D5D755D6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037973"/>
            <a:ext cx="4856285" cy="2775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Burger">
            <a:extLst>
              <a:ext uri="{FF2B5EF4-FFF2-40B4-BE49-F238E27FC236}">
                <a16:creationId xmlns:a16="http://schemas.microsoft.com/office/drawing/2014/main" id="{9AEDBEB3-B6A5-7361-F69C-C9FB0767E0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696" y="2037973"/>
            <a:ext cx="4856285" cy="2775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66166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BB8D36-016F-8F41-6532-44B086CCA4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CA0741-2241-05D8-9097-7B2A1B4F5E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F62D1-853B-4E6D-BF7F-4B1EBB696ACD}" type="slidenum">
              <a:rPr lang="en-US" smtClean="0"/>
              <a:t>19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5A58F6F-B475-9E7F-9FBF-474DED0E3E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638" y="429139"/>
            <a:ext cx="1761125" cy="33423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06A867F-D3ED-8220-FA1D-9BA5CD972730}"/>
              </a:ext>
            </a:extLst>
          </p:cNvPr>
          <p:cNvSpPr txBox="1"/>
          <p:nvPr/>
        </p:nvSpPr>
        <p:spPr>
          <a:xfrm>
            <a:off x="9655898" y="429139"/>
            <a:ext cx="16979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Hind Siliguri" panose="02000000000000000000" pitchFamily="2" charset="0"/>
                <a:cs typeface="Hind Siliguri" panose="02000000000000000000" pitchFamily="2" charset="0"/>
              </a:rPr>
              <a:t>Soykot Hosen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261CD2-CCEA-C2CD-19BF-9B03DB98DC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912" y="1095375"/>
            <a:ext cx="10544175" cy="466725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601518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F35B52A-AAEB-6754-61CD-208AFFFFAF69}"/>
              </a:ext>
            </a:extLst>
          </p:cNvPr>
          <p:cNvSpPr txBox="1"/>
          <p:nvPr/>
        </p:nvSpPr>
        <p:spPr>
          <a:xfrm>
            <a:off x="1174652" y="3833447"/>
            <a:ext cx="638187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latin typeface="Hind Siliguri" panose="02000000000000000000" pitchFamily="2" charset="0"/>
                <a:cs typeface="Hind Siliguri" panose="02000000000000000000" pitchFamily="2" charset="0"/>
              </a:rPr>
              <a:t>Soykot Hosen</a:t>
            </a:r>
          </a:p>
          <a:p>
            <a:r>
              <a:rPr lang="en-US" sz="2400" dirty="0">
                <a:latin typeface="Hind Siliguri" panose="02000000000000000000" pitchFamily="2" charset="0"/>
                <a:cs typeface="Hind Siliguri" panose="02000000000000000000" pitchFamily="2" charset="0"/>
              </a:rPr>
              <a:t>Founder &amp; CEO, Code Studio | CTO, </a:t>
            </a:r>
            <a:r>
              <a:rPr lang="en-US" sz="2400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Link&amp;Win</a:t>
            </a:r>
            <a:endParaRPr lang="en-US" sz="2400" dirty="0">
              <a:latin typeface="Hind Siliguri" panose="02000000000000000000" pitchFamily="2" charset="0"/>
              <a:cs typeface="Hind Siliguri" panose="02000000000000000000" pitchFamily="2" charset="0"/>
            </a:endParaRPr>
          </a:p>
          <a:p>
            <a:r>
              <a:rPr lang="en-US" sz="2400" dirty="0">
                <a:latin typeface="Hind Siliguri" panose="02000000000000000000" pitchFamily="2" charset="0"/>
                <a:cs typeface="Hind Siliguri" panose="02000000000000000000" pitchFamily="2" charset="0"/>
              </a:rPr>
              <a:t>soykot.ruet.cse@gmail.com | +8801784286885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FEFA36F-EF40-27E4-0A32-E310908E60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9396" y="995288"/>
            <a:ext cx="2711549" cy="271154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12535E0-8416-8C5A-094E-60A3997C12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2728" y="995288"/>
            <a:ext cx="2260210" cy="42895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40091EC-262E-E91C-3451-E49C0526DED2}"/>
              </a:ext>
            </a:extLst>
          </p:cNvPr>
          <p:cNvSpPr txBox="1"/>
          <p:nvPr/>
        </p:nvSpPr>
        <p:spPr>
          <a:xfrm>
            <a:off x="8625573" y="1424245"/>
            <a:ext cx="2459767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00" dirty="0" err="1">
                <a:latin typeface="Hind Siliguri" panose="02000000000000000000" pitchFamily="2" charset="0"/>
                <a:cs typeface="Hind Siliguri" panose="02000000000000000000" pitchFamily="2" charset="0"/>
              </a:rPr>
              <a:t>Rajshahi</a:t>
            </a:r>
            <a:r>
              <a:rPr lang="en-US" sz="1900" dirty="0">
                <a:latin typeface="Hind Siliguri" panose="02000000000000000000" pitchFamily="2" charset="0"/>
                <a:cs typeface="Hind Siliguri" panose="02000000000000000000" pitchFamily="2" charset="0"/>
              </a:rPr>
              <a:t>, Bangladesh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14DFDC38-2A2C-DB98-D40F-2CE9884050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F62D1-853B-4E6D-BF7F-4B1EBB696AC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60869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98A582-5708-9695-CD8E-42BC770190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4FD7DC-970E-0896-7CEB-C7986123F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F62D1-853B-4E6D-BF7F-4B1EBB696ACD}" type="slidenum">
              <a:rPr lang="en-US" smtClean="0"/>
              <a:t>20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D4A2CAD-E170-23E7-538E-6E519ED4E2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638" y="429139"/>
            <a:ext cx="1761125" cy="33423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AF00051-703F-1566-927B-47A54A077857}"/>
              </a:ext>
            </a:extLst>
          </p:cNvPr>
          <p:cNvSpPr txBox="1"/>
          <p:nvPr/>
        </p:nvSpPr>
        <p:spPr>
          <a:xfrm>
            <a:off x="9655898" y="429139"/>
            <a:ext cx="16979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Hind Siliguri" panose="02000000000000000000" pitchFamily="2" charset="0"/>
                <a:cs typeface="Hind Siliguri" panose="02000000000000000000" pitchFamily="2" charset="0"/>
              </a:rPr>
              <a:t>Soykot Hosen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98D6E53-078C-94EA-D9AA-9D34D78ECC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8212" y="922744"/>
            <a:ext cx="9436637" cy="550611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223271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8CA004-7AF1-E229-A05F-000A09D8BF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82F160F-CF0E-01D5-1D14-A077222D82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F62D1-853B-4E6D-BF7F-4B1EBB696ACD}" type="slidenum">
              <a:rPr lang="en-US" smtClean="0"/>
              <a:t>21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69584F-54D3-CA72-62F3-F4394438B9A2}"/>
              </a:ext>
            </a:extLst>
          </p:cNvPr>
          <p:cNvSpPr txBox="1"/>
          <p:nvPr/>
        </p:nvSpPr>
        <p:spPr>
          <a:xfrm>
            <a:off x="3658103" y="3038801"/>
            <a:ext cx="684674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b="1" dirty="0">
                <a:latin typeface="Hind Siliguri" panose="02000000000000000000" pitchFamily="2" charset="0"/>
                <a:cs typeface="Hind Siliguri" panose="02000000000000000000" pitchFamily="2" charset="0"/>
              </a:rPr>
              <a:t>+880 1784 286885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304374-E8D1-5520-27EE-E3C9F654CD19}"/>
              </a:ext>
            </a:extLst>
          </p:cNvPr>
          <p:cNvSpPr txBox="1"/>
          <p:nvPr/>
        </p:nvSpPr>
        <p:spPr>
          <a:xfrm>
            <a:off x="9655898" y="429139"/>
            <a:ext cx="16979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Hind Siliguri" panose="02000000000000000000" pitchFamily="2" charset="0"/>
                <a:cs typeface="Hind Siliguri" panose="02000000000000000000" pitchFamily="2" charset="0"/>
              </a:rPr>
              <a:t>Soykot Hosen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561BECA-55F6-32D1-028F-36F5F09CD9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638" y="429139"/>
            <a:ext cx="1761125" cy="334237"/>
          </a:xfrm>
          <a:prstGeom prst="rect">
            <a:avLst/>
          </a:prstGeom>
        </p:spPr>
      </p:pic>
      <p:pic>
        <p:nvPicPr>
          <p:cNvPr id="1026" name="Picture 2" descr="Whatsapp Icon PNG Images, Vectors Free Download - Pngtree">
            <a:extLst>
              <a:ext uri="{FF2B5EF4-FFF2-40B4-BE49-F238E27FC236}">
                <a16:creationId xmlns:a16="http://schemas.microsoft.com/office/drawing/2014/main" id="{8DD9A0F1-ECBE-DCFF-7A2A-2BEFD10241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7151" y="2571750"/>
            <a:ext cx="17145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52695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FF626E-59A4-C1EA-78E7-B05AFF46DB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A589967-A73B-F31C-F19B-8D0F932974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F62D1-853B-4E6D-BF7F-4B1EBB696ACD}" type="slidenum">
              <a:rPr lang="en-US" smtClean="0"/>
              <a:t>22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74C247-A464-54D4-CFA7-409A0856F685}"/>
              </a:ext>
            </a:extLst>
          </p:cNvPr>
          <p:cNvSpPr txBox="1"/>
          <p:nvPr/>
        </p:nvSpPr>
        <p:spPr>
          <a:xfrm>
            <a:off x="5018628" y="3136612"/>
            <a:ext cx="21547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>
                <a:latin typeface="Hind Siliguri" panose="02000000000000000000" pitchFamily="2" charset="0"/>
                <a:cs typeface="Hind Siliguri" panose="02000000000000000000" pitchFamily="2" charset="0"/>
              </a:rPr>
              <a:t>Thank You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F2480E-B867-F9C2-4BC1-DAEC5F16A579}"/>
              </a:ext>
            </a:extLst>
          </p:cNvPr>
          <p:cNvSpPr txBox="1"/>
          <p:nvPr/>
        </p:nvSpPr>
        <p:spPr>
          <a:xfrm>
            <a:off x="9655898" y="429139"/>
            <a:ext cx="16979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Hind Siliguri" panose="02000000000000000000" pitchFamily="2" charset="0"/>
                <a:cs typeface="Hind Siliguri" panose="02000000000000000000" pitchFamily="2" charset="0"/>
              </a:rPr>
              <a:t>Soykot Hosen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D1F885D-21E8-5320-1BE1-8502186151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638" y="429139"/>
            <a:ext cx="1761125" cy="334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9363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F24C1B-E0CE-C651-CBFD-E32DDFF8D8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03834E-88EE-0F40-D895-085A6F51A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F62D1-853B-4E6D-BF7F-4B1EBB696ACD}" type="slidenum">
              <a:rPr lang="en-US" smtClean="0"/>
              <a:t>3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F77382-8699-EDE8-0B64-03AB4D5ADC64}"/>
              </a:ext>
            </a:extLst>
          </p:cNvPr>
          <p:cNvSpPr txBox="1"/>
          <p:nvPr/>
        </p:nvSpPr>
        <p:spPr>
          <a:xfrm>
            <a:off x="1350951" y="3167390"/>
            <a:ext cx="94900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latin typeface="Hind Siliguri" panose="02000000000000000000" pitchFamily="2" charset="0"/>
                <a:cs typeface="Hind Siliguri" panose="02000000000000000000" pitchFamily="2" charset="0"/>
              </a:rPr>
              <a:t>We build Mobile App &amp; Website for Business and Startup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68A6A48-D53D-7410-4524-44B9B587C4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7554" y="2151046"/>
            <a:ext cx="2756892" cy="523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6854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33BC97-94C2-F5EB-ACD5-ADB21FDD9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F62D1-853B-4E6D-BF7F-4B1EBB696ACD}" type="slidenum">
              <a:rPr lang="en-US" smtClean="0"/>
              <a:t>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39AD42F-28B3-567C-946A-497329194E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1669" y="582968"/>
            <a:ext cx="8128661" cy="57733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77471F1-840D-ED10-386E-3F05461466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638" y="429139"/>
            <a:ext cx="1761125" cy="33423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780800E-D918-73E6-C050-B8B162F9145E}"/>
              </a:ext>
            </a:extLst>
          </p:cNvPr>
          <p:cNvSpPr txBox="1"/>
          <p:nvPr/>
        </p:nvSpPr>
        <p:spPr>
          <a:xfrm>
            <a:off x="9655898" y="429139"/>
            <a:ext cx="16979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Hind Siliguri" panose="02000000000000000000" pitchFamily="2" charset="0"/>
                <a:cs typeface="Hind Siliguri" panose="02000000000000000000" pitchFamily="2" charset="0"/>
              </a:rPr>
              <a:t>Soykot Hosen</a:t>
            </a:r>
          </a:p>
        </p:txBody>
      </p:sp>
    </p:spTree>
    <p:extLst>
      <p:ext uri="{BB962C8B-B14F-4D97-AF65-F5344CB8AC3E}">
        <p14:creationId xmlns:p14="http://schemas.microsoft.com/office/powerpoint/2010/main" val="7980193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CC8AEA-E908-A6BF-ED4A-3E5A6A6E5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F62D1-853B-4E6D-BF7F-4B1EBB696ACD}" type="slidenum">
              <a:rPr lang="en-US" smtClean="0"/>
              <a:t>5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579B117-B857-B24F-12F1-59F4ABCCB3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638" y="429139"/>
            <a:ext cx="1761125" cy="33423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48B1C71-EB7E-9748-CC81-A54EC2590FFD}"/>
              </a:ext>
            </a:extLst>
          </p:cNvPr>
          <p:cNvSpPr txBox="1"/>
          <p:nvPr/>
        </p:nvSpPr>
        <p:spPr>
          <a:xfrm>
            <a:off x="9655898" y="429139"/>
            <a:ext cx="16979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Hind Siliguri" panose="02000000000000000000" pitchFamily="2" charset="0"/>
                <a:cs typeface="Hind Siliguri" panose="02000000000000000000" pitchFamily="2" charset="0"/>
              </a:rPr>
              <a:t>Soykot Hosen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A13545-25DA-11EA-8ADD-988BFAD1B8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9003" y="949618"/>
            <a:ext cx="9973994" cy="528636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107792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FB861D-EE34-3D5D-30AC-B7EF42F00B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A3D98B-15DF-0333-14F4-CA6BF2E3E0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F62D1-853B-4E6D-BF7F-4B1EBB696ACD}" type="slidenum">
              <a:rPr lang="en-US" smtClean="0"/>
              <a:t>6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0D71DB1-6933-B547-6AA5-4249B5AD38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638" y="429139"/>
            <a:ext cx="1761125" cy="33423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B5DA040-0887-4C26-71B7-530EED084D67}"/>
              </a:ext>
            </a:extLst>
          </p:cNvPr>
          <p:cNvSpPr txBox="1"/>
          <p:nvPr/>
        </p:nvSpPr>
        <p:spPr>
          <a:xfrm>
            <a:off x="9655898" y="429139"/>
            <a:ext cx="16979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Hind Siliguri" panose="02000000000000000000" pitchFamily="2" charset="0"/>
                <a:cs typeface="Hind Siliguri" panose="02000000000000000000" pitchFamily="2" charset="0"/>
              </a:rPr>
              <a:t>Soykot Hosen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E2BAAD6-E0E8-95A8-ECDA-EBA301BE77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722" y="879750"/>
            <a:ext cx="10440891" cy="554911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920762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AC4FB8-0B3B-6C1B-7A99-CFE48F45F1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607AEB-F191-A5B8-1C36-85E1235ED3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F62D1-853B-4E6D-BF7F-4B1EBB696ACD}" type="slidenum">
              <a:rPr lang="en-US" smtClean="0"/>
              <a:t>7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D5B25D5-5ED3-06F6-5458-FA12E7211F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638" y="429139"/>
            <a:ext cx="1761125" cy="33423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D5CE66F-396F-3963-BE01-B9F2FCD58063}"/>
              </a:ext>
            </a:extLst>
          </p:cNvPr>
          <p:cNvSpPr txBox="1"/>
          <p:nvPr/>
        </p:nvSpPr>
        <p:spPr>
          <a:xfrm>
            <a:off x="9655898" y="429139"/>
            <a:ext cx="16979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Hind Siliguri" panose="02000000000000000000" pitchFamily="2" charset="0"/>
                <a:cs typeface="Hind Siliguri" panose="02000000000000000000" pitchFamily="2" charset="0"/>
              </a:rPr>
              <a:t>Soykot Hosen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79EF50-9AFF-EF9C-FB5C-56C2A988B1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2830" y="994547"/>
            <a:ext cx="9122019" cy="550113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461039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8CAC65-8C44-DB84-C01B-82ABE8DA50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DDBBBA-072F-4E83-8109-0F753DD74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F62D1-853B-4E6D-BF7F-4B1EBB696ACD}" type="slidenum">
              <a:rPr lang="en-US" smtClean="0"/>
              <a:t>8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26B0C32-8460-B8B0-7CE9-BA355E1E40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638" y="429139"/>
            <a:ext cx="1761125" cy="33423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C1E9A1B-82ED-BAC0-67EC-B600F6C624D3}"/>
              </a:ext>
            </a:extLst>
          </p:cNvPr>
          <p:cNvSpPr txBox="1"/>
          <p:nvPr/>
        </p:nvSpPr>
        <p:spPr>
          <a:xfrm>
            <a:off x="9655898" y="429139"/>
            <a:ext cx="16979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Hind Siliguri" panose="02000000000000000000" pitchFamily="2" charset="0"/>
                <a:cs typeface="Hind Siliguri" panose="02000000000000000000" pitchFamily="2" charset="0"/>
              </a:rPr>
              <a:t>Soykot Hosen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438636C-15EA-74A5-BD1B-7586951A02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394" y="893535"/>
            <a:ext cx="10227212" cy="539852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041180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BFEC24-C126-9CAD-78D9-6EF5A93DB7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42D22E-7262-50A3-346F-963C9EE546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F62D1-853B-4E6D-BF7F-4B1EBB696ACD}" type="slidenum">
              <a:rPr lang="en-US" smtClean="0"/>
              <a:t>9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0167D4D-B30D-AF32-A83D-CF207F46DF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638" y="429139"/>
            <a:ext cx="1761125" cy="33423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BD665E6-82FA-E6AD-5BE1-9EBAC1C23DAF}"/>
              </a:ext>
            </a:extLst>
          </p:cNvPr>
          <p:cNvSpPr txBox="1"/>
          <p:nvPr/>
        </p:nvSpPr>
        <p:spPr>
          <a:xfrm>
            <a:off x="9655898" y="429139"/>
            <a:ext cx="16979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Hind Siliguri" panose="02000000000000000000" pitchFamily="2" charset="0"/>
                <a:cs typeface="Hind Siliguri" panose="02000000000000000000" pitchFamily="2" charset="0"/>
              </a:rPr>
              <a:t>Soykot Hosen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FF13DC-778E-FF78-704F-EEA13F5F30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003" y="953006"/>
            <a:ext cx="10028866" cy="533747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967449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576</TotalTime>
  <Words>105</Words>
  <Application>Microsoft Office PowerPoint</Application>
  <PresentationFormat>Widescreen</PresentationFormat>
  <Paragraphs>48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Calibri</vt:lpstr>
      <vt:lpstr>Calibri Light</vt:lpstr>
      <vt:lpstr>Hind Siliguri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Soykot Hosen</dc:creator>
  <cp:lastModifiedBy>Soykot Hosen</cp:lastModifiedBy>
  <cp:revision>12</cp:revision>
  <dcterms:created xsi:type="dcterms:W3CDTF">2024-11-26T18:14:30Z</dcterms:created>
  <dcterms:modified xsi:type="dcterms:W3CDTF">2025-01-05T10:17:17Z</dcterms:modified>
</cp:coreProperties>
</file>